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6" r:id="rId4"/>
    <p:sldId id="259" r:id="rId5"/>
    <p:sldId id="260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33404-EE9D-4DF0-92C2-8058C1F2469C}" v="4" dt="2022-12-08T19:24:44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92" d="100"/>
          <a:sy n="92" d="100"/>
        </p:scale>
        <p:origin x="-243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Singh" userId="87298eca-afec-490c-a2fc-04c6bfb837b3" providerId="ADAL" clId="{70D33404-EE9D-4DF0-92C2-8058C1F2469C}"/>
    <pc:docChg chg="custSel addSld modSld">
      <pc:chgData name="Sandeep Singh" userId="87298eca-afec-490c-a2fc-04c6bfb837b3" providerId="ADAL" clId="{70D33404-EE9D-4DF0-92C2-8058C1F2469C}" dt="2022-12-08T19:25:22.933" v="51" actId="1076"/>
      <pc:docMkLst>
        <pc:docMk/>
      </pc:docMkLst>
      <pc:sldChg chg="delSp modSp mod">
        <pc:chgData name="Sandeep Singh" userId="87298eca-afec-490c-a2fc-04c6bfb837b3" providerId="ADAL" clId="{70D33404-EE9D-4DF0-92C2-8058C1F2469C}" dt="2022-12-08T19:21:04.455" v="39" actId="1076"/>
        <pc:sldMkLst>
          <pc:docMk/>
          <pc:sldMk cId="3225822271" sldId="256"/>
        </pc:sldMkLst>
        <pc:spChg chg="del mod">
          <ac:chgData name="Sandeep Singh" userId="87298eca-afec-490c-a2fc-04c6bfb837b3" providerId="ADAL" clId="{70D33404-EE9D-4DF0-92C2-8058C1F2469C}" dt="2022-12-08T19:20:27.655" v="36" actId="478"/>
          <ac:spMkLst>
            <pc:docMk/>
            <pc:sldMk cId="3225822271" sldId="256"/>
            <ac:spMk id="2" creationId="{43724E53-6FA2-40ED-9F8D-410850A64470}"/>
          </ac:spMkLst>
        </pc:spChg>
        <pc:spChg chg="mod">
          <ac:chgData name="Sandeep Singh" userId="87298eca-afec-490c-a2fc-04c6bfb837b3" providerId="ADAL" clId="{70D33404-EE9D-4DF0-92C2-8058C1F2469C}" dt="2022-12-08T19:21:04.455" v="39" actId="1076"/>
          <ac:spMkLst>
            <pc:docMk/>
            <pc:sldMk cId="3225822271" sldId="256"/>
            <ac:spMk id="10" creationId="{BDA52BEC-E4FD-4640-B3AC-6858A06F401C}"/>
          </ac:spMkLst>
        </pc:spChg>
        <pc:picChg chg="mod">
          <ac:chgData name="Sandeep Singh" userId="87298eca-afec-490c-a2fc-04c6bfb837b3" providerId="ADAL" clId="{70D33404-EE9D-4DF0-92C2-8058C1F2469C}" dt="2022-12-08T19:20:58.380" v="38" actId="1076"/>
          <ac:picMkLst>
            <pc:docMk/>
            <pc:sldMk cId="3225822271" sldId="256"/>
            <ac:picMk id="4" creationId="{E9766B12-39CD-47ED-A507-9DFCE89B9AEE}"/>
          </ac:picMkLst>
        </pc:picChg>
      </pc:sldChg>
      <pc:sldChg chg="addSp delSp modSp mod">
        <pc:chgData name="Sandeep Singh" userId="87298eca-afec-490c-a2fc-04c6bfb837b3" providerId="ADAL" clId="{70D33404-EE9D-4DF0-92C2-8058C1F2469C}" dt="2022-12-08T19:25:22.933" v="51" actId="1076"/>
        <pc:sldMkLst>
          <pc:docMk/>
          <pc:sldMk cId="1967521579" sldId="258"/>
        </pc:sldMkLst>
        <pc:spChg chg="del mod">
          <ac:chgData name="Sandeep Singh" userId="87298eca-afec-490c-a2fc-04c6bfb837b3" providerId="ADAL" clId="{70D33404-EE9D-4DF0-92C2-8058C1F2469C}" dt="2022-12-08T19:21:37.874" v="41" actId="478"/>
          <ac:spMkLst>
            <pc:docMk/>
            <pc:sldMk cId="1967521579" sldId="258"/>
            <ac:spMk id="2" creationId="{CD61C426-2D26-43C0-80A3-953E6104B2DE}"/>
          </ac:spMkLst>
        </pc:spChg>
        <pc:grpChg chg="mod">
          <ac:chgData name="Sandeep Singh" userId="87298eca-afec-490c-a2fc-04c6bfb837b3" providerId="ADAL" clId="{70D33404-EE9D-4DF0-92C2-8058C1F2469C}" dt="2022-12-08T19:17:41.780" v="19" actId="14100"/>
          <ac:grpSpMkLst>
            <pc:docMk/>
            <pc:sldMk cId="1967521579" sldId="258"/>
            <ac:grpSpMk id="16" creationId="{C77C10BC-2C3B-4F7F-9F2E-42B3EB1AEC31}"/>
          </ac:grpSpMkLst>
        </pc:grpChg>
        <pc:grpChg chg="mod">
          <ac:chgData name="Sandeep Singh" userId="87298eca-afec-490c-a2fc-04c6bfb837b3" providerId="ADAL" clId="{70D33404-EE9D-4DF0-92C2-8058C1F2469C}" dt="2022-12-08T19:16:25.225" v="8" actId="1076"/>
          <ac:grpSpMkLst>
            <pc:docMk/>
            <pc:sldMk cId="1967521579" sldId="258"/>
            <ac:grpSpMk id="55" creationId="{F8C3636E-56FA-4E13-A932-5332827F7F39}"/>
          </ac:grpSpMkLst>
        </pc:grpChg>
        <pc:grpChg chg="mod">
          <ac:chgData name="Sandeep Singh" userId="87298eca-afec-490c-a2fc-04c6bfb837b3" providerId="ADAL" clId="{70D33404-EE9D-4DF0-92C2-8058C1F2469C}" dt="2022-12-08T19:18:49.862" v="29" actId="1076"/>
          <ac:grpSpMkLst>
            <pc:docMk/>
            <pc:sldMk cId="1967521579" sldId="258"/>
            <ac:grpSpMk id="58" creationId="{DB9ADC44-BFDA-4318-B189-9F3DC8EC6EBA}"/>
          </ac:grpSpMkLst>
        </pc:grpChg>
        <pc:grpChg chg="mod">
          <ac:chgData name="Sandeep Singh" userId="87298eca-afec-490c-a2fc-04c6bfb837b3" providerId="ADAL" clId="{70D33404-EE9D-4DF0-92C2-8058C1F2469C}" dt="2022-12-08T19:17:49.894" v="20" actId="14100"/>
          <ac:grpSpMkLst>
            <pc:docMk/>
            <pc:sldMk cId="1967521579" sldId="258"/>
            <ac:grpSpMk id="61" creationId="{6024850A-57CA-4242-A4DA-61EB7A1BF48A}"/>
          </ac:grpSpMkLst>
        </pc:grpChg>
        <pc:grpChg chg="mod">
          <ac:chgData name="Sandeep Singh" userId="87298eca-afec-490c-a2fc-04c6bfb837b3" providerId="ADAL" clId="{70D33404-EE9D-4DF0-92C2-8058C1F2469C}" dt="2022-12-08T19:19:10.877" v="31" actId="1076"/>
          <ac:grpSpMkLst>
            <pc:docMk/>
            <pc:sldMk cId="1967521579" sldId="258"/>
            <ac:grpSpMk id="64" creationId="{C87A9FE5-B30A-47FD-A69A-237A322A6B6C}"/>
          </ac:grpSpMkLst>
        </pc:grpChg>
        <pc:grpChg chg="mod">
          <ac:chgData name="Sandeep Singh" userId="87298eca-afec-490c-a2fc-04c6bfb837b3" providerId="ADAL" clId="{70D33404-EE9D-4DF0-92C2-8058C1F2469C}" dt="2022-12-08T19:18:36.239" v="27" actId="1076"/>
          <ac:grpSpMkLst>
            <pc:docMk/>
            <pc:sldMk cId="1967521579" sldId="258"/>
            <ac:grpSpMk id="71" creationId="{8694A1B8-B74B-4D6C-9D2C-3C77236CCBA1}"/>
          </ac:grpSpMkLst>
        </pc:grpChg>
        <pc:picChg chg="mod">
          <ac:chgData name="Sandeep Singh" userId="87298eca-afec-490c-a2fc-04c6bfb837b3" providerId="ADAL" clId="{70D33404-EE9D-4DF0-92C2-8058C1F2469C}" dt="2022-12-08T19:25:18.656" v="50" actId="1076"/>
          <ac:picMkLst>
            <pc:docMk/>
            <pc:sldMk cId="1967521579" sldId="258"/>
            <ac:picMk id="29" creationId="{BFB80A5E-7211-4509-B780-4D9CCF04F998}"/>
          </ac:picMkLst>
        </pc:picChg>
        <pc:picChg chg="add del mod">
          <ac:chgData name="Sandeep Singh" userId="87298eca-afec-490c-a2fc-04c6bfb837b3" providerId="ADAL" clId="{70D33404-EE9D-4DF0-92C2-8058C1F2469C}" dt="2022-12-08T19:24:10.639" v="44" actId="478"/>
          <ac:picMkLst>
            <pc:docMk/>
            <pc:sldMk cId="1967521579" sldId="258"/>
            <ac:picMk id="30" creationId="{8A114F07-8FF6-45BA-A5CB-163934D70321}"/>
          </ac:picMkLst>
        </pc:picChg>
        <pc:picChg chg="add mod">
          <ac:chgData name="Sandeep Singh" userId="87298eca-afec-490c-a2fc-04c6bfb837b3" providerId="ADAL" clId="{70D33404-EE9D-4DF0-92C2-8058C1F2469C}" dt="2022-12-08T19:25:22.933" v="51" actId="1076"/>
          <ac:picMkLst>
            <pc:docMk/>
            <pc:sldMk cId="1967521579" sldId="258"/>
            <ac:picMk id="31" creationId="{F5D1427F-5C02-4A27-BCE7-9E9D7E75666D}"/>
          </ac:picMkLst>
        </pc:picChg>
        <pc:picChg chg="del">
          <ac:chgData name="Sandeep Singh" userId="87298eca-afec-490c-a2fc-04c6bfb837b3" providerId="ADAL" clId="{70D33404-EE9D-4DF0-92C2-8058C1F2469C}" dt="2022-12-08T19:16:38.763" v="13" actId="478"/>
          <ac:picMkLst>
            <pc:docMk/>
            <pc:sldMk cId="1967521579" sldId="258"/>
            <ac:picMk id="79" creationId="{C8DC4FA7-7A3F-4A16-BB04-EE2319802F9A}"/>
          </ac:picMkLst>
        </pc:picChg>
        <pc:picChg chg="del">
          <ac:chgData name="Sandeep Singh" userId="87298eca-afec-490c-a2fc-04c6bfb837b3" providerId="ADAL" clId="{70D33404-EE9D-4DF0-92C2-8058C1F2469C}" dt="2022-12-08T19:16:27.808" v="9" actId="478"/>
          <ac:picMkLst>
            <pc:docMk/>
            <pc:sldMk cId="1967521579" sldId="258"/>
            <ac:picMk id="80" creationId="{9ED467DD-E4C1-4A1E-954F-A4E765B92876}"/>
          </ac:picMkLst>
        </pc:picChg>
        <pc:picChg chg="del">
          <ac:chgData name="Sandeep Singh" userId="87298eca-afec-490c-a2fc-04c6bfb837b3" providerId="ADAL" clId="{70D33404-EE9D-4DF0-92C2-8058C1F2469C}" dt="2022-12-08T19:16:36.277" v="12" actId="478"/>
          <ac:picMkLst>
            <pc:docMk/>
            <pc:sldMk cId="1967521579" sldId="258"/>
            <ac:picMk id="81" creationId="{E00DD80C-D66B-4E0A-B492-F26C9C58AF1A}"/>
          </ac:picMkLst>
        </pc:picChg>
        <pc:picChg chg="del">
          <ac:chgData name="Sandeep Singh" userId="87298eca-afec-490c-a2fc-04c6bfb837b3" providerId="ADAL" clId="{70D33404-EE9D-4DF0-92C2-8058C1F2469C}" dt="2022-12-08T19:16:41.267" v="14" actId="478"/>
          <ac:picMkLst>
            <pc:docMk/>
            <pc:sldMk cId="1967521579" sldId="258"/>
            <ac:picMk id="82" creationId="{A2AE0D99-6264-4CBE-ADB1-0AA6D1E8C595}"/>
          </ac:picMkLst>
        </pc:picChg>
        <pc:picChg chg="del">
          <ac:chgData name="Sandeep Singh" userId="87298eca-afec-490c-a2fc-04c6bfb837b3" providerId="ADAL" clId="{70D33404-EE9D-4DF0-92C2-8058C1F2469C}" dt="2022-12-08T19:16:33.804" v="11" actId="478"/>
          <ac:picMkLst>
            <pc:docMk/>
            <pc:sldMk cId="1967521579" sldId="258"/>
            <ac:picMk id="83" creationId="{19A92186-2887-436C-9E04-210EEA4C1C5E}"/>
          </ac:picMkLst>
        </pc:picChg>
        <pc:picChg chg="del">
          <ac:chgData name="Sandeep Singh" userId="87298eca-afec-490c-a2fc-04c6bfb837b3" providerId="ADAL" clId="{70D33404-EE9D-4DF0-92C2-8058C1F2469C}" dt="2022-12-08T19:16:31.229" v="10" actId="478"/>
          <ac:picMkLst>
            <pc:docMk/>
            <pc:sldMk cId="1967521579" sldId="258"/>
            <ac:picMk id="84" creationId="{C118F619-5377-4F43-AD1E-9592812276F9}"/>
          </ac:picMkLst>
        </pc:picChg>
      </pc:sldChg>
      <pc:sldChg chg="add">
        <pc:chgData name="Sandeep Singh" userId="87298eca-afec-490c-a2fc-04c6bfb837b3" providerId="ADAL" clId="{70D33404-EE9D-4DF0-92C2-8058C1F2469C}" dt="2022-12-08T19:15:06.511" v="0" actId="2890"/>
        <pc:sldMkLst>
          <pc:docMk/>
          <pc:sldMk cId="2061109458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3">
            <a:extLst>
              <a:ext uri="{FF2B5EF4-FFF2-40B4-BE49-F238E27FC236}">
                <a16:creationId xmlns:a16="http://schemas.microsoft.com/office/drawing/2014/main" id="{E9766B12-39CD-47ED-A507-9DFCE89B9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42"/>
          <a:stretch/>
        </p:blipFill>
        <p:spPr>
          <a:xfrm>
            <a:off x="898082" y="1391066"/>
            <a:ext cx="10395835" cy="5365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52BEC-E4FD-4640-B3AC-6858A06F401C}"/>
              </a:ext>
            </a:extLst>
          </p:cNvPr>
          <p:cNvSpPr txBox="1"/>
          <p:nvPr/>
        </p:nvSpPr>
        <p:spPr>
          <a:xfrm>
            <a:off x="3518090" y="1664208"/>
            <a:ext cx="49492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INTRODUCTION</a:t>
            </a:r>
          </a:p>
          <a:p>
            <a:pPr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LEARNINGS</a:t>
            </a:r>
          </a:p>
          <a:p>
            <a:pPr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EXPERIENCES</a:t>
            </a:r>
          </a:p>
          <a:p>
            <a:pPr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PROJECT</a:t>
            </a:r>
            <a:endParaRPr lang="de-DE" sz="3200" i="1" dirty="0">
              <a:solidFill>
                <a:schemeClr val="accent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2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45">
            <a:extLst>
              <a:ext uri="{FF2B5EF4-FFF2-40B4-BE49-F238E27FC236}">
                <a16:creationId xmlns:a16="http://schemas.microsoft.com/office/drawing/2014/main" id="{C77C10BC-2C3B-4F7F-9F2E-42B3EB1AEC31}"/>
              </a:ext>
            </a:extLst>
          </p:cNvPr>
          <p:cNvGrpSpPr/>
          <p:nvPr/>
        </p:nvGrpSpPr>
        <p:grpSpPr bwMode="gray">
          <a:xfrm>
            <a:off x="5690210" y="674960"/>
            <a:ext cx="2118765" cy="2102315"/>
            <a:chOff x="8493124" y="4869160"/>
            <a:chExt cx="1512590" cy="1512590"/>
          </a:xfrm>
        </p:grpSpPr>
        <p:sp>
          <p:nvSpPr>
            <p:cNvPr id="17" name="Ellipse 38">
              <a:extLst>
                <a:ext uri="{FF2B5EF4-FFF2-40B4-BE49-F238E27FC236}">
                  <a16:creationId xmlns:a16="http://schemas.microsoft.com/office/drawing/2014/main" id="{E6C95033-689B-48A0-8742-3236A31175AA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8" name="Ellipse 36">
              <a:extLst>
                <a:ext uri="{FF2B5EF4-FFF2-40B4-BE49-F238E27FC236}">
                  <a16:creationId xmlns:a16="http://schemas.microsoft.com/office/drawing/2014/main" id="{A55B4301-33C4-480A-ACC8-EBE7DB455EC1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Yoga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Hobby Dancer,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Cooking</a:t>
              </a:r>
            </a:p>
          </p:txBody>
        </p:sp>
      </p:grpSp>
      <p:grpSp>
        <p:nvGrpSpPr>
          <p:cNvPr id="55" name="Gruppieren 45">
            <a:extLst>
              <a:ext uri="{FF2B5EF4-FFF2-40B4-BE49-F238E27FC236}">
                <a16:creationId xmlns:a16="http://schemas.microsoft.com/office/drawing/2014/main" id="{F8C3636E-56FA-4E13-A932-5332827F7F39}"/>
              </a:ext>
            </a:extLst>
          </p:cNvPr>
          <p:cNvGrpSpPr/>
          <p:nvPr/>
        </p:nvGrpSpPr>
        <p:grpSpPr bwMode="gray">
          <a:xfrm>
            <a:off x="3328991" y="695286"/>
            <a:ext cx="2243432" cy="2102315"/>
            <a:chOff x="8493124" y="4869160"/>
            <a:chExt cx="1512590" cy="1512590"/>
          </a:xfrm>
        </p:grpSpPr>
        <p:sp>
          <p:nvSpPr>
            <p:cNvPr id="56" name="Ellipse 38">
              <a:extLst>
                <a:ext uri="{FF2B5EF4-FFF2-40B4-BE49-F238E27FC236}">
                  <a16:creationId xmlns:a16="http://schemas.microsoft.com/office/drawing/2014/main" id="{B6924229-023B-428C-8EC9-E84DFB527F52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57" name="Ellipse 36">
              <a:extLst>
                <a:ext uri="{FF2B5EF4-FFF2-40B4-BE49-F238E27FC236}">
                  <a16:creationId xmlns:a16="http://schemas.microsoft.com/office/drawing/2014/main" id="{8ECF7F20-BDEB-46D5-978B-7A2C50FC7925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HR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Scrum</a:t>
              </a: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 Master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Agile </a:t>
              </a:r>
              <a:r>
                <a:rPr lang="de-DE" dirty="0" smtClean="0">
                  <a:solidFill>
                    <a:srgbClr val="0046AA"/>
                  </a:solidFill>
                  <a:latin typeface="Book Antiqua" panose="02040602050305030304" pitchFamily="18" charset="0"/>
                </a:rPr>
                <a:t>Coach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Teacher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58" name="Gruppieren 45">
            <a:extLst>
              <a:ext uri="{FF2B5EF4-FFF2-40B4-BE49-F238E27FC236}">
                <a16:creationId xmlns:a16="http://schemas.microsoft.com/office/drawing/2014/main" id="{DB9ADC44-BFDA-4318-B189-9F3DC8EC6EBA}"/>
              </a:ext>
            </a:extLst>
          </p:cNvPr>
          <p:cNvGrpSpPr/>
          <p:nvPr/>
        </p:nvGrpSpPr>
        <p:grpSpPr bwMode="gray">
          <a:xfrm>
            <a:off x="5837220" y="3095342"/>
            <a:ext cx="2069675" cy="2063335"/>
            <a:chOff x="8493124" y="4869160"/>
            <a:chExt cx="1512590" cy="1512590"/>
          </a:xfrm>
        </p:grpSpPr>
        <p:sp>
          <p:nvSpPr>
            <p:cNvPr id="59" name="Ellipse 38">
              <a:extLst>
                <a:ext uri="{FF2B5EF4-FFF2-40B4-BE49-F238E27FC236}">
                  <a16:creationId xmlns:a16="http://schemas.microsoft.com/office/drawing/2014/main" id="{F0BFD048-95B8-4F61-8463-E06FC92D33FF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0" name="Ellipse 36">
              <a:extLst>
                <a:ext uri="{FF2B5EF4-FFF2-40B4-BE49-F238E27FC236}">
                  <a16:creationId xmlns:a16="http://schemas.microsoft.com/office/drawing/2014/main" id="{ADBA49CA-027C-4DD8-92DC-FF0C87017572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Playing</a:t>
              </a: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 </a:t>
              </a: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with</a:t>
              </a: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Kids</a:t>
              </a:r>
            </a:p>
          </p:txBody>
        </p:sp>
      </p:grpSp>
      <p:grpSp>
        <p:nvGrpSpPr>
          <p:cNvPr id="61" name="Gruppieren 45">
            <a:extLst>
              <a:ext uri="{FF2B5EF4-FFF2-40B4-BE49-F238E27FC236}">
                <a16:creationId xmlns:a16="http://schemas.microsoft.com/office/drawing/2014/main" id="{6024850A-57CA-4242-A4DA-61EB7A1BF48A}"/>
              </a:ext>
            </a:extLst>
          </p:cNvPr>
          <p:cNvGrpSpPr/>
          <p:nvPr/>
        </p:nvGrpSpPr>
        <p:grpSpPr bwMode="gray">
          <a:xfrm>
            <a:off x="8016497" y="666097"/>
            <a:ext cx="2118764" cy="2131504"/>
            <a:chOff x="8493124" y="4869160"/>
            <a:chExt cx="1512590" cy="1512590"/>
          </a:xfrm>
        </p:grpSpPr>
        <p:sp>
          <p:nvSpPr>
            <p:cNvPr id="62" name="Ellipse 38">
              <a:extLst>
                <a:ext uri="{FF2B5EF4-FFF2-40B4-BE49-F238E27FC236}">
                  <a16:creationId xmlns:a16="http://schemas.microsoft.com/office/drawing/2014/main" id="{1AD2613F-E049-4CA4-94CA-48DC531C78A5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2D68FC64-7593-4069-9BA2-67654F6F55A1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Hindi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English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German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Assamese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64" name="Gruppieren 45">
            <a:extLst>
              <a:ext uri="{FF2B5EF4-FFF2-40B4-BE49-F238E27FC236}">
                <a16:creationId xmlns:a16="http://schemas.microsoft.com/office/drawing/2014/main" id="{C87A9FE5-B30A-47FD-A69A-237A322A6B6C}"/>
              </a:ext>
            </a:extLst>
          </p:cNvPr>
          <p:cNvGrpSpPr/>
          <p:nvPr/>
        </p:nvGrpSpPr>
        <p:grpSpPr bwMode="gray">
          <a:xfrm>
            <a:off x="8171692" y="3017193"/>
            <a:ext cx="2118764" cy="2058751"/>
            <a:chOff x="8493124" y="4869160"/>
            <a:chExt cx="1512590" cy="1512590"/>
          </a:xfrm>
        </p:grpSpPr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F0A0ADF8-9F1E-4756-AEA0-F7F8ACEAEA10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6" name="Ellipse 36">
              <a:extLst>
                <a:ext uri="{FF2B5EF4-FFF2-40B4-BE49-F238E27FC236}">
                  <a16:creationId xmlns:a16="http://schemas.microsoft.com/office/drawing/2014/main" id="{A5AA0688-24B4-413C-9DCE-E73631CD12E9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Meeting People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Helping</a:t>
              </a: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 </a:t>
              </a: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Others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71" name="Gruppieren 45">
            <a:extLst>
              <a:ext uri="{FF2B5EF4-FFF2-40B4-BE49-F238E27FC236}">
                <a16:creationId xmlns:a16="http://schemas.microsoft.com/office/drawing/2014/main" id="{8694A1B8-B74B-4D6C-9D2C-3C77236CCBA1}"/>
              </a:ext>
            </a:extLst>
          </p:cNvPr>
          <p:cNvGrpSpPr/>
          <p:nvPr/>
        </p:nvGrpSpPr>
        <p:grpSpPr bwMode="gray">
          <a:xfrm>
            <a:off x="3181004" y="3095342"/>
            <a:ext cx="2391419" cy="2102315"/>
            <a:chOff x="8493124" y="4869160"/>
            <a:chExt cx="1512590" cy="1512590"/>
          </a:xfrm>
        </p:grpSpPr>
        <p:sp>
          <p:nvSpPr>
            <p:cNvPr id="72" name="Ellipse 38">
              <a:extLst>
                <a:ext uri="{FF2B5EF4-FFF2-40B4-BE49-F238E27FC236}">
                  <a16:creationId xmlns:a16="http://schemas.microsoft.com/office/drawing/2014/main" id="{453D6C74-E0DC-4EF1-9846-4FBDC9BD4A7B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73" name="Ellipse 36">
              <a:extLst>
                <a:ext uri="{FF2B5EF4-FFF2-40B4-BE49-F238E27FC236}">
                  <a16:creationId xmlns:a16="http://schemas.microsoft.com/office/drawing/2014/main" id="{EE59D3C3-BD6A-4B1D-9B1F-C6DF424DD559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Reading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&amp;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smtClean="0">
                  <a:solidFill>
                    <a:srgbClr val="0046AA"/>
                  </a:solidFill>
                  <a:latin typeface="Book Antiqua" panose="02040602050305030304" pitchFamily="18" charset="0"/>
                </a:rPr>
                <a:t>Learning new things 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B80A5E-7211-4509-B780-4D9CCF04F99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93" y="796673"/>
            <a:ext cx="1941892" cy="2660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Grafik 7">
            <a:extLst>
              <a:ext uri="{FF2B5EF4-FFF2-40B4-BE49-F238E27FC236}">
                <a16:creationId xmlns:a16="http://schemas.microsoft.com/office/drawing/2014/main" id="{F5D1427F-5C02-4A27-BCE7-9E9D7E75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38"/>
          <a:stretch/>
        </p:blipFill>
        <p:spPr>
          <a:xfrm>
            <a:off x="1352686" y="3666033"/>
            <a:ext cx="1302308" cy="30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C426-2D26-43C0-80A3-953E6104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81" y="195675"/>
            <a:ext cx="10364451" cy="478763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latin typeface="Book Antiqua" panose="02040602050305030304" pitchFamily="18" charset="0"/>
              </a:rPr>
              <a:t>LEARNINGS</a:t>
            </a:r>
            <a:r>
              <a:rPr lang="en-US" sz="3600" dirty="0">
                <a:latin typeface="Book Antiqua" panose="02040602050305030304" pitchFamily="18" charset="0"/>
              </a:rPr>
              <a:t/>
            </a:r>
            <a:br>
              <a:rPr lang="en-US" sz="3600" dirty="0">
                <a:latin typeface="Book Antiqua" panose="02040602050305030304" pitchFamily="18" charset="0"/>
              </a:rPr>
            </a:br>
            <a:endParaRPr lang="de-DE" dirty="0">
              <a:latin typeface="Book Antiqua" panose="02040602050305030304" pitchFamily="18" charset="0"/>
            </a:endParaRPr>
          </a:p>
        </p:txBody>
      </p:sp>
      <p:grpSp>
        <p:nvGrpSpPr>
          <p:cNvPr id="16" name="Gruppieren 45">
            <a:extLst>
              <a:ext uri="{FF2B5EF4-FFF2-40B4-BE49-F238E27FC236}">
                <a16:creationId xmlns:a16="http://schemas.microsoft.com/office/drawing/2014/main" id="{C77C10BC-2C3B-4F7F-9F2E-42B3EB1AEC31}"/>
              </a:ext>
            </a:extLst>
          </p:cNvPr>
          <p:cNvGrpSpPr/>
          <p:nvPr/>
        </p:nvGrpSpPr>
        <p:grpSpPr bwMode="gray">
          <a:xfrm>
            <a:off x="2236245" y="1327298"/>
            <a:ext cx="1824789" cy="1892808"/>
            <a:chOff x="8493124" y="4869160"/>
            <a:chExt cx="1512590" cy="1512590"/>
          </a:xfrm>
        </p:grpSpPr>
        <p:sp>
          <p:nvSpPr>
            <p:cNvPr id="17" name="Ellipse 38">
              <a:extLst>
                <a:ext uri="{FF2B5EF4-FFF2-40B4-BE49-F238E27FC236}">
                  <a16:creationId xmlns:a16="http://schemas.microsoft.com/office/drawing/2014/main" id="{E6C95033-689B-48A0-8742-3236A31175AA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8" name="Ellipse 36">
              <a:extLst>
                <a:ext uri="{FF2B5EF4-FFF2-40B4-BE49-F238E27FC236}">
                  <a16:creationId xmlns:a16="http://schemas.microsoft.com/office/drawing/2014/main" id="{A55B4301-33C4-480A-ACC8-EBE7DB455EC1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Computer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Hardware,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Software,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OS, Linux</a:t>
              </a:r>
            </a:p>
          </p:txBody>
        </p:sp>
      </p:grpSp>
      <p:grpSp>
        <p:nvGrpSpPr>
          <p:cNvPr id="55" name="Gruppieren 45">
            <a:extLst>
              <a:ext uri="{FF2B5EF4-FFF2-40B4-BE49-F238E27FC236}">
                <a16:creationId xmlns:a16="http://schemas.microsoft.com/office/drawing/2014/main" id="{F8C3636E-56FA-4E13-A932-5332827F7F39}"/>
              </a:ext>
            </a:extLst>
          </p:cNvPr>
          <p:cNvGrpSpPr/>
          <p:nvPr/>
        </p:nvGrpSpPr>
        <p:grpSpPr bwMode="gray">
          <a:xfrm>
            <a:off x="7180896" y="1180661"/>
            <a:ext cx="1824788" cy="1793381"/>
            <a:chOff x="8493124" y="4869160"/>
            <a:chExt cx="1512590" cy="1512590"/>
          </a:xfrm>
        </p:grpSpPr>
        <p:sp>
          <p:nvSpPr>
            <p:cNvPr id="56" name="Ellipse 38">
              <a:extLst>
                <a:ext uri="{FF2B5EF4-FFF2-40B4-BE49-F238E27FC236}">
                  <a16:creationId xmlns:a16="http://schemas.microsoft.com/office/drawing/2014/main" id="{B6924229-023B-428C-8EC9-E84DFB527F52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57" name="Ellipse 36">
              <a:extLst>
                <a:ext uri="{FF2B5EF4-FFF2-40B4-BE49-F238E27FC236}">
                  <a16:creationId xmlns:a16="http://schemas.microsoft.com/office/drawing/2014/main" id="{8ECF7F20-BDEB-46D5-978B-7A2C50FC7925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Job Fair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Company </a:t>
              </a: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Visit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Workshops</a:t>
              </a:r>
            </a:p>
          </p:txBody>
        </p:sp>
      </p:grpSp>
      <p:grpSp>
        <p:nvGrpSpPr>
          <p:cNvPr id="58" name="Gruppieren 45">
            <a:extLst>
              <a:ext uri="{FF2B5EF4-FFF2-40B4-BE49-F238E27FC236}">
                <a16:creationId xmlns:a16="http://schemas.microsoft.com/office/drawing/2014/main" id="{DB9ADC44-BFDA-4318-B189-9F3DC8EC6EBA}"/>
              </a:ext>
            </a:extLst>
          </p:cNvPr>
          <p:cNvGrpSpPr/>
          <p:nvPr/>
        </p:nvGrpSpPr>
        <p:grpSpPr bwMode="gray">
          <a:xfrm>
            <a:off x="2588355" y="3637894"/>
            <a:ext cx="1824789" cy="1892808"/>
            <a:chOff x="8493124" y="4869160"/>
            <a:chExt cx="1512590" cy="1512590"/>
          </a:xfrm>
        </p:grpSpPr>
        <p:sp>
          <p:nvSpPr>
            <p:cNvPr id="59" name="Ellipse 38">
              <a:extLst>
                <a:ext uri="{FF2B5EF4-FFF2-40B4-BE49-F238E27FC236}">
                  <a16:creationId xmlns:a16="http://schemas.microsoft.com/office/drawing/2014/main" id="{F0BFD048-95B8-4F61-8463-E06FC92D33FF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0" name="Ellipse 36">
              <a:extLst>
                <a:ext uri="{FF2B5EF4-FFF2-40B4-BE49-F238E27FC236}">
                  <a16:creationId xmlns:a16="http://schemas.microsoft.com/office/drawing/2014/main" id="{ADBA49CA-027C-4DD8-92DC-FF0C87017572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Git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Github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61" name="Gruppieren 45">
            <a:extLst>
              <a:ext uri="{FF2B5EF4-FFF2-40B4-BE49-F238E27FC236}">
                <a16:creationId xmlns:a16="http://schemas.microsoft.com/office/drawing/2014/main" id="{6024850A-57CA-4242-A4DA-61EB7A1BF48A}"/>
              </a:ext>
            </a:extLst>
          </p:cNvPr>
          <p:cNvGrpSpPr/>
          <p:nvPr/>
        </p:nvGrpSpPr>
        <p:grpSpPr bwMode="gray">
          <a:xfrm>
            <a:off x="7286542" y="3637894"/>
            <a:ext cx="1824789" cy="1691484"/>
            <a:chOff x="8493124" y="4869160"/>
            <a:chExt cx="1512590" cy="1512590"/>
          </a:xfrm>
        </p:grpSpPr>
        <p:sp>
          <p:nvSpPr>
            <p:cNvPr id="62" name="Ellipse 38">
              <a:extLst>
                <a:ext uri="{FF2B5EF4-FFF2-40B4-BE49-F238E27FC236}">
                  <a16:creationId xmlns:a16="http://schemas.microsoft.com/office/drawing/2014/main" id="{1AD2613F-E049-4CA4-94CA-48DC531C78A5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3" name="Ellipse 36">
              <a:extLst>
                <a:ext uri="{FF2B5EF4-FFF2-40B4-BE49-F238E27FC236}">
                  <a16:creationId xmlns:a16="http://schemas.microsoft.com/office/drawing/2014/main" id="{2D68FC64-7593-4069-9BA2-67654F6F55A1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Python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Html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Css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Javascript</a:t>
              </a:r>
              <a:endParaRPr lang="de-DE" dirty="0">
                <a:solidFill>
                  <a:srgbClr val="0046AA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64" name="Gruppieren 45">
            <a:extLst>
              <a:ext uri="{FF2B5EF4-FFF2-40B4-BE49-F238E27FC236}">
                <a16:creationId xmlns:a16="http://schemas.microsoft.com/office/drawing/2014/main" id="{C87A9FE5-B30A-47FD-A69A-237A322A6B6C}"/>
              </a:ext>
            </a:extLst>
          </p:cNvPr>
          <p:cNvGrpSpPr/>
          <p:nvPr/>
        </p:nvGrpSpPr>
        <p:grpSpPr bwMode="gray">
          <a:xfrm>
            <a:off x="5099060" y="4774435"/>
            <a:ext cx="1824789" cy="1800451"/>
            <a:chOff x="8493124" y="4869160"/>
            <a:chExt cx="1512590" cy="1512590"/>
          </a:xfrm>
        </p:grpSpPr>
        <p:sp>
          <p:nvSpPr>
            <p:cNvPr id="65" name="Ellipse 38">
              <a:extLst>
                <a:ext uri="{FF2B5EF4-FFF2-40B4-BE49-F238E27FC236}">
                  <a16:creationId xmlns:a16="http://schemas.microsoft.com/office/drawing/2014/main" id="{F0A0ADF8-9F1E-4756-AEA0-F7F8ACEAEA10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66" name="Ellipse 36">
              <a:extLst>
                <a:ext uri="{FF2B5EF4-FFF2-40B4-BE49-F238E27FC236}">
                  <a16:creationId xmlns:a16="http://schemas.microsoft.com/office/drawing/2014/main" id="{A5AA0688-24B4-413C-9DCE-E73631CD12E9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Network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&amp;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Internet</a:t>
              </a:r>
            </a:p>
          </p:txBody>
        </p:sp>
      </p:grpSp>
      <p:sp>
        <p:nvSpPr>
          <p:cNvPr id="70" name="Ellipse 34">
            <a:extLst>
              <a:ext uri="{FF2B5EF4-FFF2-40B4-BE49-F238E27FC236}">
                <a16:creationId xmlns:a16="http://schemas.microsoft.com/office/drawing/2014/main" id="{6EC47672-F521-4FF6-ADA3-1916555B9085}"/>
              </a:ext>
            </a:extLst>
          </p:cNvPr>
          <p:cNvSpPr/>
          <p:nvPr/>
        </p:nvSpPr>
        <p:spPr bwMode="gray">
          <a:xfrm>
            <a:off x="4870900" y="2471641"/>
            <a:ext cx="1824787" cy="1892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2200" dirty="0" err="1">
                <a:latin typeface="Book Antiqua" panose="02040602050305030304" pitchFamily="18" charset="0"/>
              </a:rPr>
              <a:t>Redi</a:t>
            </a:r>
            <a:r>
              <a:rPr lang="de-DE" sz="2200" dirty="0">
                <a:latin typeface="Book Antiqua" panose="02040602050305030304" pitchFamily="18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2200" dirty="0">
                <a:latin typeface="Book Antiqua" panose="02040602050305030304" pitchFamily="18" charset="0"/>
              </a:rPr>
              <a:t>Computer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2200" dirty="0">
                <a:latin typeface="Book Antiqua" panose="02040602050305030304" pitchFamily="18" charset="0"/>
              </a:rPr>
              <a:t>Science</a:t>
            </a:r>
          </a:p>
        </p:txBody>
      </p:sp>
      <p:grpSp>
        <p:nvGrpSpPr>
          <p:cNvPr id="71" name="Gruppieren 45">
            <a:extLst>
              <a:ext uri="{FF2B5EF4-FFF2-40B4-BE49-F238E27FC236}">
                <a16:creationId xmlns:a16="http://schemas.microsoft.com/office/drawing/2014/main" id="{8694A1B8-B74B-4D6C-9D2C-3C77236CCBA1}"/>
              </a:ext>
            </a:extLst>
          </p:cNvPr>
          <p:cNvGrpSpPr/>
          <p:nvPr/>
        </p:nvGrpSpPr>
        <p:grpSpPr bwMode="gray">
          <a:xfrm>
            <a:off x="4818454" y="577224"/>
            <a:ext cx="1500128" cy="1500128"/>
            <a:chOff x="8493124" y="4869160"/>
            <a:chExt cx="1512590" cy="1512590"/>
          </a:xfrm>
        </p:grpSpPr>
        <p:sp>
          <p:nvSpPr>
            <p:cNvPr id="72" name="Ellipse 38">
              <a:extLst>
                <a:ext uri="{FF2B5EF4-FFF2-40B4-BE49-F238E27FC236}">
                  <a16:creationId xmlns:a16="http://schemas.microsoft.com/office/drawing/2014/main" id="{453D6C74-E0DC-4EF1-9846-4FBDC9BD4A7B}"/>
                </a:ext>
              </a:extLst>
            </p:cNvPr>
            <p:cNvSpPr/>
            <p:nvPr/>
          </p:nvSpPr>
          <p:spPr bwMode="gray">
            <a:xfrm>
              <a:off x="8580695" y="4956731"/>
              <a:ext cx="1337448" cy="1337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73" name="Ellipse 36">
              <a:extLst>
                <a:ext uri="{FF2B5EF4-FFF2-40B4-BE49-F238E27FC236}">
                  <a16:creationId xmlns:a16="http://schemas.microsoft.com/office/drawing/2014/main" id="{EE59D3C3-BD6A-4B1D-9B1F-C6DF424DD559}"/>
                </a:ext>
              </a:extLst>
            </p:cNvPr>
            <p:cNvSpPr/>
            <p:nvPr/>
          </p:nvSpPr>
          <p:spPr bwMode="gray">
            <a:xfrm>
              <a:off x="8493124" y="4869160"/>
              <a:ext cx="1512590" cy="151259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Mentoring </a:t>
              </a:r>
            </a:p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de-DE" dirty="0" err="1">
                  <a:solidFill>
                    <a:srgbClr val="0046AA"/>
                  </a:solidFill>
                  <a:latin typeface="Book Antiqua" panose="02040602050305030304" pitchFamily="18" charset="0"/>
                </a:rPr>
                <a:t>Programs</a:t>
              </a:r>
              <a:r>
                <a:rPr lang="de-DE" dirty="0">
                  <a:solidFill>
                    <a:srgbClr val="0046AA"/>
                  </a:solidFill>
                  <a:latin typeface="Book Antiqua" panose="02040602050305030304" pitchFamily="18" charset="0"/>
                </a:rPr>
                <a:t> </a:t>
              </a:r>
            </a:p>
          </p:txBody>
        </p:sp>
      </p:grpSp>
      <p:pic>
        <p:nvPicPr>
          <p:cNvPr id="79" name="Grafik 4">
            <a:extLst>
              <a:ext uri="{FF2B5EF4-FFF2-40B4-BE49-F238E27FC236}">
                <a16:creationId xmlns:a16="http://schemas.microsoft.com/office/drawing/2014/main" id="{C8DC4FA7-7A3F-4A16-BB04-EE231980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17328105">
            <a:off x="4202781" y="3716423"/>
            <a:ext cx="670351" cy="593753"/>
          </a:xfrm>
          <a:prstGeom prst="rect">
            <a:avLst/>
          </a:prstGeom>
        </p:spPr>
      </p:pic>
      <p:pic>
        <p:nvPicPr>
          <p:cNvPr id="80" name="Grafik 4">
            <a:extLst>
              <a:ext uri="{FF2B5EF4-FFF2-40B4-BE49-F238E27FC236}">
                <a16:creationId xmlns:a16="http://schemas.microsoft.com/office/drawing/2014/main" id="{9ED467DD-E4C1-4A1E-954F-A4E765B92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20354469">
            <a:off x="3920186" y="2577693"/>
            <a:ext cx="857639" cy="759640"/>
          </a:xfrm>
          <a:prstGeom prst="rect">
            <a:avLst/>
          </a:prstGeom>
        </p:spPr>
      </p:pic>
      <p:pic>
        <p:nvPicPr>
          <p:cNvPr id="81" name="Grafik 4">
            <a:extLst>
              <a:ext uri="{FF2B5EF4-FFF2-40B4-BE49-F238E27FC236}">
                <a16:creationId xmlns:a16="http://schemas.microsoft.com/office/drawing/2014/main" id="{E00DD80C-D66B-4E0A-B492-F26C9C58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20354469">
            <a:off x="6656312" y="3746896"/>
            <a:ext cx="764241" cy="676914"/>
          </a:xfrm>
          <a:prstGeom prst="rect">
            <a:avLst/>
          </a:prstGeom>
        </p:spPr>
      </p:pic>
      <p:pic>
        <p:nvPicPr>
          <p:cNvPr id="82" name="Grafik 4">
            <a:extLst>
              <a:ext uri="{FF2B5EF4-FFF2-40B4-BE49-F238E27FC236}">
                <a16:creationId xmlns:a16="http://schemas.microsoft.com/office/drawing/2014/main" id="{A2AE0D99-6264-4CBE-ADB1-0AA6D1E8C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2616143">
            <a:off x="5691743" y="4447478"/>
            <a:ext cx="470519" cy="416755"/>
          </a:xfrm>
          <a:prstGeom prst="rect">
            <a:avLst/>
          </a:prstGeom>
        </p:spPr>
      </p:pic>
      <p:pic>
        <p:nvPicPr>
          <p:cNvPr id="83" name="Grafik 4">
            <a:extLst>
              <a:ext uri="{FF2B5EF4-FFF2-40B4-BE49-F238E27FC236}">
                <a16:creationId xmlns:a16="http://schemas.microsoft.com/office/drawing/2014/main" id="{19A92186-2887-436C-9E04-210EEA4C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17495623">
            <a:off x="6714423" y="2577952"/>
            <a:ext cx="764241" cy="676914"/>
          </a:xfrm>
          <a:prstGeom prst="rect">
            <a:avLst/>
          </a:prstGeom>
        </p:spPr>
      </p:pic>
      <p:pic>
        <p:nvPicPr>
          <p:cNvPr id="84" name="Grafik 4">
            <a:extLst>
              <a:ext uri="{FF2B5EF4-FFF2-40B4-BE49-F238E27FC236}">
                <a16:creationId xmlns:a16="http://schemas.microsoft.com/office/drawing/2014/main" id="{C118F619-5377-4F43-AD1E-959281227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rot="2701330">
            <a:off x="5511330" y="2011779"/>
            <a:ext cx="401323" cy="355465"/>
          </a:xfrm>
          <a:prstGeom prst="rect">
            <a:avLst/>
          </a:prstGeom>
        </p:spPr>
      </p:pic>
      <p:pic>
        <p:nvPicPr>
          <p:cNvPr id="86" name="Grafik 11">
            <a:extLst>
              <a:ext uri="{FF2B5EF4-FFF2-40B4-BE49-F238E27FC236}">
                <a16:creationId xmlns:a16="http://schemas.microsoft.com/office/drawing/2014/main" id="{2BFC1BCF-617E-4ACF-AB0D-876243C51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15"/>
          <a:stretch/>
        </p:blipFill>
        <p:spPr>
          <a:xfrm>
            <a:off x="9867998" y="2142120"/>
            <a:ext cx="2097677" cy="29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C426-2D26-43C0-80A3-953E6104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sz="3600" b="1" i="1" dirty="0">
                <a:latin typeface="Book Antiqua" panose="02040602050305030304" pitchFamily="18" charset="0"/>
              </a:rPr>
              <a:t>EXPENRIENCES</a:t>
            </a:r>
            <a:r>
              <a:rPr lang="en-US" sz="3600" dirty="0">
                <a:latin typeface="Book Antiqua" panose="02040602050305030304" pitchFamily="18" charset="0"/>
              </a:rPr>
              <a:t/>
            </a:r>
            <a:br>
              <a:rPr lang="en-US" sz="3600" dirty="0">
                <a:latin typeface="Book Antiqua" panose="02040602050305030304" pitchFamily="18" charset="0"/>
              </a:rPr>
            </a:br>
            <a:endParaRPr lang="de-DE" dirty="0">
              <a:latin typeface="Book Antiqua" panose="02040602050305030304" pitchFamily="18" charset="0"/>
            </a:endParaRPr>
          </a:p>
        </p:txBody>
      </p:sp>
      <p:pic>
        <p:nvPicPr>
          <p:cNvPr id="11" name="Grafik 30">
            <a:extLst>
              <a:ext uri="{FF2B5EF4-FFF2-40B4-BE49-F238E27FC236}">
                <a16:creationId xmlns:a16="http://schemas.microsoft.com/office/drawing/2014/main" id="{2EF1A7D1-F743-4C0A-B787-939300F6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69503" y="785535"/>
            <a:ext cx="3433360" cy="2457703"/>
          </a:xfrm>
          <a:prstGeom prst="rect">
            <a:avLst/>
          </a:prstGeom>
        </p:spPr>
      </p:pic>
      <p:pic>
        <p:nvPicPr>
          <p:cNvPr id="16" name="Grafik 30">
            <a:extLst>
              <a:ext uri="{FF2B5EF4-FFF2-40B4-BE49-F238E27FC236}">
                <a16:creationId xmlns:a16="http://schemas.microsoft.com/office/drawing/2014/main" id="{E3E6A1FB-802F-4C26-A4F2-A775670F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35614" y="646634"/>
            <a:ext cx="2831983" cy="2278574"/>
          </a:xfrm>
          <a:prstGeom prst="rect">
            <a:avLst/>
          </a:prstGeom>
        </p:spPr>
      </p:pic>
      <p:pic>
        <p:nvPicPr>
          <p:cNvPr id="17" name="Grafik 30">
            <a:extLst>
              <a:ext uri="{FF2B5EF4-FFF2-40B4-BE49-F238E27FC236}">
                <a16:creationId xmlns:a16="http://schemas.microsoft.com/office/drawing/2014/main" id="{6FC45473-9D1B-4B22-BF5D-D3A59AEA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568885" y="3761710"/>
            <a:ext cx="2783207" cy="154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C9FEAD-56C2-4874-B4C4-FA2C6CB8EED8}"/>
              </a:ext>
            </a:extLst>
          </p:cNvPr>
          <p:cNvSpPr txBox="1"/>
          <p:nvPr/>
        </p:nvSpPr>
        <p:spPr>
          <a:xfrm>
            <a:off x="1691640" y="1074212"/>
            <a:ext cx="292608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b="1" dirty="0">
                <a:solidFill>
                  <a:schemeClr val="accent5"/>
                </a:solidFill>
                <a:latin typeface="Book Antiqua" panose="02040602050305030304" pitchFamily="18" charset="0"/>
              </a:rPr>
              <a:t>Course</a:t>
            </a:r>
            <a:r>
              <a:rPr lang="de-DE" dirty="0">
                <a:solidFill>
                  <a:schemeClr val="accent5"/>
                </a:solidFill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Self</a:t>
            </a: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 Understanding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Great Teaching Materials,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Hybrid mode,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Assignments</a:t>
            </a: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Perfectly</a:t>
            </a: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 </a:t>
            </a: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organized</a:t>
            </a: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de-DE" dirty="0">
              <a:solidFill>
                <a:srgbClr val="0046AA"/>
              </a:solidFill>
              <a:latin typeface="Book Antiqua" panose="0204060205030503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B9637-6DF9-4093-BB58-8D1A25247ED0}"/>
              </a:ext>
            </a:extLst>
          </p:cNvPr>
          <p:cNvSpPr txBox="1"/>
          <p:nvPr/>
        </p:nvSpPr>
        <p:spPr>
          <a:xfrm>
            <a:off x="8376817" y="977147"/>
            <a:ext cx="2612968" cy="171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Teachers: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Dedicated,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Supportive,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Coach,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Motivating</a:t>
            </a:r>
            <a:endParaRPr lang="de-DE" dirty="0">
              <a:solidFill>
                <a:srgbClr val="0046AA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de-DE" dirty="0">
              <a:solidFill>
                <a:srgbClr val="0046AA"/>
              </a:solidFill>
              <a:latin typeface="Book Antiqua" panose="020406020503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21602-D229-4C28-97C1-D015DBD5FE07}"/>
              </a:ext>
            </a:extLst>
          </p:cNvPr>
          <p:cNvSpPr txBox="1"/>
          <p:nvPr/>
        </p:nvSpPr>
        <p:spPr>
          <a:xfrm>
            <a:off x="1853068" y="4062516"/>
            <a:ext cx="2214840" cy="89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b="1" dirty="0">
                <a:solidFill>
                  <a:schemeClr val="accent5"/>
                </a:solidFill>
                <a:latin typeface="Book Antiqua" panose="02040602050305030304" pitchFamily="18" charset="0"/>
              </a:rPr>
              <a:t>Class-mates</a:t>
            </a:r>
            <a:r>
              <a:rPr lang="de-DE" dirty="0">
                <a:solidFill>
                  <a:schemeClr val="accent5"/>
                </a:solidFill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rgbClr val="0046AA"/>
                </a:solidFill>
                <a:latin typeface="Book Antiqua" panose="02040602050305030304" pitchFamily="18" charset="0"/>
              </a:rPr>
              <a:t>Encouraging</a:t>
            </a: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rgbClr val="0046AA"/>
                </a:solidFill>
                <a:latin typeface="Book Antiqua" panose="02040602050305030304" pitchFamily="18" charset="0"/>
              </a:rPr>
              <a:t>Supporting</a:t>
            </a:r>
          </a:p>
        </p:txBody>
      </p:sp>
      <p:pic>
        <p:nvPicPr>
          <p:cNvPr id="26" name="Picture 54" descr="\\MUC-FILE03\Data\PAYBACK\Temporary_Data_Transfer_public\_Sarah_Burghardt\PCH-2946\Channels\PAYBACK_2014_1120_POINTEE_02.png">
            <a:extLst>
              <a:ext uri="{FF2B5EF4-FFF2-40B4-BE49-F238E27FC236}">
                <a16:creationId xmlns:a16="http://schemas.microsoft.com/office/drawing/2014/main" id="{2767DD8B-02A0-4B7B-B4A5-F246D75C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265" y="1455428"/>
            <a:ext cx="1322476" cy="1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6" descr="PAYBACK_2017_1967_POINTEE">
            <a:extLst>
              <a:ext uri="{FF2B5EF4-FFF2-40B4-BE49-F238E27FC236}">
                <a16:creationId xmlns:a16="http://schemas.microsoft.com/office/drawing/2014/main" id="{A40F53F2-7A94-4EC4-B76C-F8B143215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98"/>
          <a:stretch/>
        </p:blipFill>
        <p:spPr bwMode="auto">
          <a:xfrm>
            <a:off x="6838950" y="803564"/>
            <a:ext cx="1828548" cy="21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3" descr="PAYBACK_2017_1788_POINTEE">
            <a:extLst>
              <a:ext uri="{FF2B5EF4-FFF2-40B4-BE49-F238E27FC236}">
                <a16:creationId xmlns:a16="http://schemas.microsoft.com/office/drawing/2014/main" id="{EB0BCD3A-E6ED-4534-A93E-840CC308A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5"/>
          <a:stretch/>
        </p:blipFill>
        <p:spPr bwMode="auto">
          <a:xfrm>
            <a:off x="10371032" y="2085354"/>
            <a:ext cx="1342102" cy="11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15">
            <a:extLst>
              <a:ext uri="{FF2B5EF4-FFF2-40B4-BE49-F238E27FC236}">
                <a16:creationId xmlns:a16="http://schemas.microsoft.com/office/drawing/2014/main" id="{879138A7-B01C-452B-B79B-E40FD8C7C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297" y="5542610"/>
            <a:ext cx="5122329" cy="1982139"/>
          </a:xfrm>
          <a:prstGeom prst="rect">
            <a:avLst/>
          </a:prstGeom>
        </p:spPr>
      </p:pic>
      <p:pic>
        <p:nvPicPr>
          <p:cNvPr id="13" name="Grafik 30">
            <a:extLst>
              <a:ext uri="{FF2B5EF4-FFF2-40B4-BE49-F238E27FC236}">
                <a16:creationId xmlns:a16="http://schemas.microsoft.com/office/drawing/2014/main" id="{6FC45473-9D1B-4B22-BF5D-D3A59AEA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29732" y="4179920"/>
            <a:ext cx="2783207" cy="1549400"/>
          </a:xfrm>
          <a:prstGeom prst="rect">
            <a:avLst/>
          </a:prstGeom>
        </p:spPr>
      </p:pic>
      <p:pic>
        <p:nvPicPr>
          <p:cNvPr id="14" name="Picture 54" descr="\\MUC-FILE03\Data\PAYBACK\Temporary_Data_Transfer_public\_Sarah_Burghardt\PCH-2946\Channels\PAYBACK_2014_1120_POINTEE_02.png">
            <a:extLst>
              <a:ext uri="{FF2B5EF4-FFF2-40B4-BE49-F238E27FC236}">
                <a16:creationId xmlns:a16="http://schemas.microsoft.com/office/drawing/2014/main" id="{2767DD8B-02A0-4B7B-B4A5-F246D75C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2939" y="4128778"/>
            <a:ext cx="1322476" cy="1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4" descr="\\MUC-FILE03\Data\PAYBACK\Temporary_Data_Transfer_public\_Sarah_Burghardt\PCH-2946\Channels\PAYBACK_2014_1120_POINTEE_02.png">
            <a:extLst>
              <a:ext uri="{FF2B5EF4-FFF2-40B4-BE49-F238E27FC236}">
                <a16:creationId xmlns:a16="http://schemas.microsoft.com/office/drawing/2014/main" id="{2767DD8B-02A0-4B7B-B4A5-F246D75C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0658" y="4043056"/>
            <a:ext cx="1322476" cy="1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4" descr="\\MUC-FILE03\Data\PAYBACK\Temporary_Data_Transfer_public\_Sarah_Burghardt\PCH-2946\Channels\PAYBACK_2014_1120_POINTEE_02.png">
            <a:extLst>
              <a:ext uri="{FF2B5EF4-FFF2-40B4-BE49-F238E27FC236}">
                <a16:creationId xmlns:a16="http://schemas.microsoft.com/office/drawing/2014/main" id="{2767DD8B-02A0-4B7B-B4A5-F246D75C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2939" y="5246626"/>
            <a:ext cx="1322476" cy="1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C9FEAD-56C2-4874-B4C4-FA2C6CB8EED8}"/>
              </a:ext>
            </a:extLst>
          </p:cNvPr>
          <p:cNvSpPr txBox="1"/>
          <p:nvPr/>
        </p:nvSpPr>
        <p:spPr>
          <a:xfrm>
            <a:off x="6759735" y="4364468"/>
            <a:ext cx="2323202" cy="14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Admin Staff</a:t>
            </a:r>
            <a:r>
              <a:rPr lang="de-DE" dirty="0">
                <a:solidFill>
                  <a:schemeClr val="accent5"/>
                </a:solidFill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>
                <a:solidFill>
                  <a:schemeClr val="accent1"/>
                </a:solidFill>
                <a:latin typeface="Book Antiqua" panose="02040602050305030304" pitchFamily="18" charset="0"/>
              </a:rPr>
              <a:t>Family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Symphathic</a:t>
            </a:r>
            <a:r>
              <a:rPr lang="de-DE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Helping</a:t>
            </a:r>
            <a:endParaRPr lang="de-DE" dirty="0">
              <a:solidFill>
                <a:schemeClr val="accent1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de-DE" dirty="0">
              <a:solidFill>
                <a:srgbClr val="0046AA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5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C426-2D26-43C0-80A3-953E6104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7744"/>
            <a:ext cx="10364451" cy="1596177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latin typeface="Book Antiqua" panose="02040602050305030304" pitchFamily="18" charset="0"/>
              </a:rPr>
              <a:t>PROJECT</a:t>
            </a:r>
            <a:br>
              <a:rPr lang="en-US" sz="3600" b="1" i="1" dirty="0">
                <a:latin typeface="Book Antiqua" panose="02040602050305030304" pitchFamily="18" charset="0"/>
              </a:rPr>
            </a:br>
            <a:r>
              <a:rPr lang="en-US" sz="3600" b="1" i="1" dirty="0">
                <a:latin typeface="Book Antiqua" panose="02040602050305030304" pitchFamily="18" charset="0"/>
              </a:rPr>
              <a:t/>
            </a:r>
            <a:br>
              <a:rPr lang="en-US" sz="3600" b="1" i="1" dirty="0">
                <a:latin typeface="Book Antiqua" panose="02040602050305030304" pitchFamily="18" charset="0"/>
              </a:rPr>
            </a:br>
            <a:r>
              <a:rPr lang="en-US" sz="1800" b="1" i="1" dirty="0">
                <a:latin typeface="Book Antiqua" panose="02040602050305030304" pitchFamily="18" charset="0"/>
              </a:rPr>
              <a:t>Rock, Paper &amp; SCISSORS</a:t>
            </a:r>
            <a:r>
              <a:rPr lang="en-US" sz="3600" dirty="0"/>
              <a:t/>
            </a:r>
            <a:br>
              <a:rPr lang="en-US" sz="3600" dirty="0"/>
            </a:br>
            <a:endParaRPr lang="de-D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5842A4B-5C25-4447-AE71-B3434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50" y="2033353"/>
            <a:ext cx="4047854" cy="353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4" descr="PAYBACK_2020_2984_POINTEE">
            <a:extLst>
              <a:ext uri="{FF2B5EF4-FFF2-40B4-BE49-F238E27FC236}">
                <a16:creationId xmlns:a16="http://schemas.microsoft.com/office/drawing/2014/main" id="{F4D1904E-1B18-485C-A643-74794176D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90"/>
          <a:stretch/>
        </p:blipFill>
        <p:spPr bwMode="auto">
          <a:xfrm>
            <a:off x="6635498" y="2008415"/>
            <a:ext cx="2910838" cy="35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C426-2D26-43C0-80A3-953E6104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158723"/>
            <a:ext cx="10364451" cy="1596177"/>
          </a:xfrm>
        </p:spPr>
        <p:txBody>
          <a:bodyPr/>
          <a:lstStyle/>
          <a:p>
            <a:r>
              <a:rPr lang="en-US" sz="3600" b="1" i="1" dirty="0">
                <a:latin typeface="Book Antiqua" panose="02040602050305030304" pitchFamily="18" charset="0"/>
              </a:rPr>
              <a:t>PROJECT</a:t>
            </a:r>
            <a:r>
              <a:rPr lang="en-US" sz="3600" dirty="0"/>
              <a:t/>
            </a:r>
            <a:br>
              <a:rPr lang="en-US" sz="3600" dirty="0"/>
            </a:b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98CE-9456-48EF-A7F2-B87D7AB3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98" y="1030009"/>
            <a:ext cx="5130586" cy="5455979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11CD4A8-FD16-478B-8646-7C14F5D900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0015" y="1030009"/>
            <a:ext cx="6720553" cy="5455979"/>
          </a:xfrm>
        </p:spPr>
      </p:pic>
    </p:spTree>
    <p:extLst>
      <p:ext uri="{BB962C8B-B14F-4D97-AF65-F5344CB8AC3E}">
        <p14:creationId xmlns:p14="http://schemas.microsoft.com/office/powerpoint/2010/main" val="281115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E6FF-3E4D-4A3B-ABB7-4915CC26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169635"/>
          </a:xfrm>
        </p:spPr>
        <p:txBody>
          <a:bodyPr>
            <a:normAutofit/>
          </a:bodyPr>
          <a:lstStyle/>
          <a:p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/>
              <a:t>THANK-YOU</a:t>
            </a:r>
            <a:endParaRPr lang="de-DE" sz="6000" b="1" dirty="0"/>
          </a:p>
        </p:txBody>
      </p:sp>
      <p:pic>
        <p:nvPicPr>
          <p:cNvPr id="7" name="Picture 8" descr="PAYBACK_2016_1753_POINTEE">
            <a:extLst>
              <a:ext uri="{FF2B5EF4-FFF2-40B4-BE49-F238E27FC236}">
                <a16:creationId xmlns:a16="http://schemas.microsoft.com/office/drawing/2014/main" id="{5933593A-4F4E-4BFA-90A6-58ADB572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89" y="948699"/>
            <a:ext cx="4570222" cy="25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AYBACK_2015_1507_POINTEE">
            <a:extLst>
              <a:ext uri="{FF2B5EF4-FFF2-40B4-BE49-F238E27FC236}">
                <a16:creationId xmlns:a16="http://schemas.microsoft.com/office/drawing/2014/main" id="{AC58B1CC-55DD-403F-9A8D-26ABF57E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25" y="430619"/>
            <a:ext cx="1566633" cy="14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 descr="PAYBACK_2020_3057_POINTEE">
            <a:extLst>
              <a:ext uri="{FF2B5EF4-FFF2-40B4-BE49-F238E27FC236}">
                <a16:creationId xmlns:a16="http://schemas.microsoft.com/office/drawing/2014/main" id="{0C3A9862-DC82-4692-96CF-CCA59A0EB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2"/>
          <a:stretch/>
        </p:blipFill>
        <p:spPr bwMode="auto">
          <a:xfrm>
            <a:off x="9377259" y="4105979"/>
            <a:ext cx="1900966" cy="249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353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Metadata/LabelInfo.xml><?xml version="1.0" encoding="utf-8"?>
<clbl:labelList xmlns:clbl="http://schemas.microsoft.com/office/2020/mipLabelMetadata">
  <clbl:label id="{82c440a7-2809-4629-a03a-b56e353e3b6e}" enabled="1" method="Privileged" siteId="{c89fef16-c0d7-43f3-8b73-bcde5402aa5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</TotalTime>
  <Words>96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 Antiqua</vt:lpstr>
      <vt:lpstr>Tw Cen MT</vt:lpstr>
      <vt:lpstr>Droplet</vt:lpstr>
      <vt:lpstr>PowerPoint Presentation</vt:lpstr>
      <vt:lpstr>PowerPoint Presentation</vt:lpstr>
      <vt:lpstr>LEARNINGS </vt:lpstr>
      <vt:lpstr>EXPENRIENCES </vt:lpstr>
      <vt:lpstr>PROJECT  Rock, Paper &amp; SCISSORS </vt:lpstr>
      <vt:lpstr>PROJECT </vt:lpstr>
      <vt:lpstr>  THANK-YOU</vt:lpstr>
    </vt:vector>
  </TitlesOfParts>
  <Company>Loyalty Partner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Sandeep Singh</dc:creator>
  <cp:lastModifiedBy>redi-user</cp:lastModifiedBy>
  <cp:revision>10</cp:revision>
  <dcterms:created xsi:type="dcterms:W3CDTF">2022-12-06T09:36:46Z</dcterms:created>
  <dcterms:modified xsi:type="dcterms:W3CDTF">2022-12-09T12:02:49Z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LP-Internal</vt:lpwstr>
  </property>
</Properties>
</file>